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C"/>
    <a:srgbClr val="FFFFCC"/>
    <a:srgbClr val="00FF00"/>
    <a:srgbClr val="CCFFCC"/>
    <a:srgbClr val="FFFFE7"/>
    <a:srgbClr val="0066FF"/>
    <a:srgbClr val="CC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95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85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61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30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46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4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63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3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2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52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9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CA669-3F56-4585-9626-23171805A4A4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4113-27B2-4059-AEE9-1376BAF4C6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25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17412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br>
              <a:rPr lang="tr-TR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HİTAP TESCİL İŞLEMLERİ</a:t>
            </a:r>
            <a:br>
              <a:rPr lang="tr-T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EĞİTİM PROGRAMI</a:t>
            </a:r>
            <a:endParaRPr lang="tr-TR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3326675"/>
            <a:ext cx="10515600" cy="3180003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VE 8 NOLU KULLANICILAR İÇİN</a:t>
            </a:r>
          </a:p>
          <a:p>
            <a:pPr algn="ctr"/>
            <a:endParaRPr lang="tr-T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tr-TR" sz="2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Eskişehir Osmangazi Üniversitesi</a:t>
            </a:r>
          </a:p>
          <a:p>
            <a:pPr algn="r"/>
            <a:r>
              <a:rPr lang="tr-TR" sz="2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Personel Daire Başkanlığı</a:t>
            </a:r>
            <a:endParaRPr lang="tr-TR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9" y="240632"/>
            <a:ext cx="11742820" cy="6429675"/>
          </a:xfrm>
        </p:spPr>
      </p:pic>
    </p:spTree>
    <p:extLst>
      <p:ext uri="{BB962C8B-B14F-4D97-AF65-F5344CB8AC3E}">
        <p14:creationId xmlns:p14="http://schemas.microsoft.com/office/powerpoint/2010/main" val="81277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9" y="192505"/>
            <a:ext cx="11685068" cy="6410426"/>
          </a:xfrm>
        </p:spPr>
      </p:pic>
    </p:spTree>
    <p:extLst>
      <p:ext uri="{BB962C8B-B14F-4D97-AF65-F5344CB8AC3E}">
        <p14:creationId xmlns:p14="http://schemas.microsoft.com/office/powerpoint/2010/main" val="373429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" y="173255"/>
            <a:ext cx="11771697" cy="6525928"/>
          </a:xfrm>
        </p:spPr>
      </p:pic>
    </p:spTree>
    <p:extLst>
      <p:ext uri="{BB962C8B-B14F-4D97-AF65-F5344CB8AC3E}">
        <p14:creationId xmlns:p14="http://schemas.microsoft.com/office/powerpoint/2010/main" val="294214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173255"/>
            <a:ext cx="11742820" cy="6506678"/>
          </a:xfrm>
        </p:spPr>
      </p:pic>
    </p:spTree>
    <p:extLst>
      <p:ext uri="{BB962C8B-B14F-4D97-AF65-F5344CB8AC3E}">
        <p14:creationId xmlns:p14="http://schemas.microsoft.com/office/powerpoint/2010/main" val="48580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246565"/>
              </p:ext>
            </p:extLst>
          </p:nvPr>
        </p:nvGraphicFramePr>
        <p:xfrm>
          <a:off x="490888" y="308009"/>
          <a:ext cx="11473314" cy="6198669"/>
        </p:xfrm>
        <a:graphic>
          <a:graphicData uri="http://schemas.openxmlformats.org/drawingml/2006/table">
            <a:tbl>
              <a:tblPr firstRow="1" firstCol="1" bandRow="1"/>
              <a:tblGrid>
                <a:gridCol w="4254367"/>
                <a:gridCol w="7218947"/>
              </a:tblGrid>
              <a:tr h="10671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Kamu İdaresi İçi Nakil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Askerlik Nedeni İle Ücretsiz İzin (Bakmakla Yükümlüsü Olmayan)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1159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Kamu İdaresi Dışı Nakil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Askerlik Nedeni İle Ücretsiz İzin (Bakmakla Yükümlüsü Olan)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7"/>
                    </a:solidFill>
                  </a:tcPr>
                </a:tc>
              </a:tr>
              <a:tr h="6786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Görevden Uzaklaştırıldı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Ücretsiz İzinli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6709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Emeklilik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Sendika Nedeniyle Ücretsiz İzinli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7"/>
                    </a:solidFill>
                  </a:tcPr>
                </a:tc>
              </a:tr>
              <a:tr h="6843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Ölüm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Seçim Nedeniyle Ücretsiz İzin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7189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İstifa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Re’sen</a:t>
                      </a: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Emeklilik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7"/>
                    </a:solidFill>
                  </a:tcPr>
                </a:tc>
              </a:tr>
              <a:tr h="46254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Müstafi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01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Ayrılış tarihi girilir ve kaydedilir.</a:t>
                      </a:r>
                      <a:endParaRPr lang="tr-TR" sz="4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10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7" y="173255"/>
            <a:ext cx="11867948" cy="6506678"/>
          </a:xfrm>
        </p:spPr>
      </p:pic>
    </p:spTree>
    <p:extLst>
      <p:ext uri="{BB962C8B-B14F-4D97-AF65-F5344CB8AC3E}">
        <p14:creationId xmlns:p14="http://schemas.microsoft.com/office/powerpoint/2010/main" val="210173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" y="173255"/>
            <a:ext cx="11887199" cy="6448926"/>
          </a:xfrm>
        </p:spPr>
      </p:pic>
    </p:spTree>
    <p:extLst>
      <p:ext uri="{BB962C8B-B14F-4D97-AF65-F5344CB8AC3E}">
        <p14:creationId xmlns:p14="http://schemas.microsoft.com/office/powerpoint/2010/main" val="347481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48"/>
            <a:ext cx="11713945" cy="6400800"/>
          </a:xfrm>
          <a:solidFill>
            <a:srgbClr val="FFFFFF"/>
          </a:solidFill>
          <a:ln w="38100">
            <a:solidFill>
              <a:srgbClr val="FF0000"/>
            </a:solidFill>
          </a:ln>
        </p:spPr>
      </p:pic>
      <p:sp>
        <p:nvSpPr>
          <p:cNvPr id="2" name="Sol Ok 1"/>
          <p:cNvSpPr/>
          <p:nvPr/>
        </p:nvSpPr>
        <p:spPr>
          <a:xfrm>
            <a:off x="8422106" y="1982805"/>
            <a:ext cx="693018" cy="1065196"/>
          </a:xfrm>
          <a:prstGeom prst="lef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353235" y="2098307"/>
            <a:ext cx="2052701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CC"/>
                </a:solidFill>
              </a:rPr>
              <a:t>Sorularınız ve Bilgi Almak İçin SGK İrtibat Numaraları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641432" y="1607419"/>
            <a:ext cx="1780674" cy="2242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0316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36884" y="423512"/>
            <a:ext cx="11540691" cy="5977288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endParaRPr lang="tr-TR" sz="5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5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Re’sen</a:t>
            </a:r>
            <a:r>
              <a:rPr lang="tr-TR" sz="5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5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pasiflenme</a:t>
            </a:r>
            <a:r>
              <a:rPr lang="tr-TR" sz="5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durumunda </a:t>
            </a:r>
            <a:endParaRPr lang="tr-TR" sz="5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5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üst </a:t>
            </a:r>
            <a:r>
              <a:rPr lang="tr-TR" sz="5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 ile </a:t>
            </a:r>
            <a:r>
              <a:rPr lang="tr-TR" sz="5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pasiflenme</a:t>
            </a:r>
            <a:r>
              <a:rPr lang="tr-TR" sz="5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sebebi yazılarak </a:t>
            </a:r>
            <a:endParaRPr lang="tr-TR" sz="5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5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tr-TR" sz="5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312 433 10 47 numaralı telefona faks çekilir.</a:t>
            </a:r>
          </a:p>
          <a:p>
            <a:pPr marL="0" indent="0" algn="ctr">
              <a:buNone/>
            </a:pPr>
            <a:endParaRPr lang="tr-TR" sz="5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3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309306"/>
              </p:ext>
            </p:extLst>
          </p:nvPr>
        </p:nvGraphicFramePr>
        <p:xfrm>
          <a:off x="490888" y="635269"/>
          <a:ext cx="11136430" cy="5775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5354"/>
                <a:gridCol w="5821076"/>
              </a:tblGrid>
              <a:tr h="1129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İDARİ PERSONEL İŞLEMLERİ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İÇİN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AKADEMİK PERSONEL İŞLEMLERİ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İÇİN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36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5434</a:t>
                      </a:r>
                      <a:endParaRPr lang="tr-TR" sz="2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5412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36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5427</a:t>
                      </a:r>
                      <a:endParaRPr lang="tr-TR" sz="2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5415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36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5430</a:t>
                      </a:r>
                      <a:endParaRPr lang="tr-TR" sz="2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5417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36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5416</a:t>
                      </a:r>
                      <a:endParaRPr lang="tr-TR" sz="2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5413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36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5406</a:t>
                      </a:r>
                      <a:endParaRPr lang="tr-TR" sz="2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5408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3643">
                <a:tc>
                  <a:txBody>
                    <a:bodyPr/>
                    <a:lstStyle/>
                    <a:p>
                      <a:pPr marL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5411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3643">
                <a:tc>
                  <a:txBody>
                    <a:bodyPr/>
                    <a:lstStyle/>
                    <a:p>
                      <a:pPr marL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5407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9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" y="356134"/>
            <a:ext cx="11492564" cy="6275671"/>
          </a:xfrm>
        </p:spPr>
      </p:pic>
    </p:spTree>
    <p:extLst>
      <p:ext uri="{BB962C8B-B14F-4D97-AF65-F5344CB8AC3E}">
        <p14:creationId xmlns:p14="http://schemas.microsoft.com/office/powerpoint/2010/main" val="150377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0595" y="356135"/>
            <a:ext cx="11347268" cy="6166585"/>
          </a:xfrm>
          <a:solidFill>
            <a:srgbClr val="CCFFCC"/>
          </a:solidFill>
        </p:spPr>
        <p:txBody>
          <a:bodyPr>
            <a:normAutofit fontScale="92500" lnSpcReduction="10000"/>
          </a:bodyPr>
          <a:lstStyle/>
          <a:p>
            <a:pPr algn="ctr"/>
            <a:endParaRPr lang="tr-TR" sz="11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HİZMET İÇİ EĞİTİM PROGRAMIMIZ </a:t>
            </a:r>
          </a:p>
          <a:p>
            <a:pPr algn="ctr"/>
            <a:r>
              <a:rPr lang="tr-TR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SONA ERMİŞTİR.</a:t>
            </a:r>
          </a:p>
          <a:p>
            <a:pPr algn="ctr"/>
            <a:r>
              <a:rPr lang="tr-TR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SABIRLA DİNLEDİĞİNİZ İÇİN </a:t>
            </a:r>
          </a:p>
          <a:p>
            <a:pPr algn="ctr"/>
            <a:r>
              <a:rPr lang="tr-TR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 EDERİZ.</a:t>
            </a:r>
          </a:p>
          <a:p>
            <a:pPr algn="ctr"/>
            <a:endParaRPr lang="tr-TR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 HAKKINDA SORULARINIZ VARSA</a:t>
            </a:r>
          </a:p>
          <a:p>
            <a:pPr algn="ctr"/>
            <a:r>
              <a:rPr lang="tr-TR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CEVAPLAMAYA ÇALIŞALIM</a:t>
            </a: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pPr algn="r"/>
            <a:r>
              <a:rPr lang="tr-TR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Eskişehir Osmangazi Üniversitesi</a:t>
            </a:r>
          </a:p>
          <a:p>
            <a:pPr algn="r"/>
            <a:r>
              <a:rPr lang="tr-TR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Personel Daire </a:t>
            </a:r>
            <a:r>
              <a:rPr lang="tr-TR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Başkanlığı</a:t>
            </a:r>
            <a:endParaRPr lang="tr-TR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9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" y="279132"/>
            <a:ext cx="11531065" cy="6227545"/>
          </a:xfrm>
        </p:spPr>
      </p:pic>
    </p:spTree>
    <p:extLst>
      <p:ext uri="{BB962C8B-B14F-4D97-AF65-F5344CB8AC3E}">
        <p14:creationId xmlns:p14="http://schemas.microsoft.com/office/powerpoint/2010/main" val="101261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" y="298382"/>
            <a:ext cx="11386685" cy="6343049"/>
          </a:xfrm>
        </p:spPr>
      </p:pic>
    </p:spTree>
    <p:extLst>
      <p:ext uri="{BB962C8B-B14F-4D97-AF65-F5344CB8AC3E}">
        <p14:creationId xmlns:p14="http://schemas.microsoft.com/office/powerpoint/2010/main" val="4377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82880"/>
            <a:ext cx="11492564" cy="6448926"/>
          </a:xfrm>
        </p:spPr>
      </p:pic>
    </p:spTree>
    <p:extLst>
      <p:ext uri="{BB962C8B-B14F-4D97-AF65-F5344CB8AC3E}">
        <p14:creationId xmlns:p14="http://schemas.microsoft.com/office/powerpoint/2010/main" val="301100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" y="269507"/>
            <a:ext cx="11646569" cy="6217920"/>
          </a:xfrm>
        </p:spPr>
      </p:pic>
    </p:spTree>
    <p:extLst>
      <p:ext uri="{BB962C8B-B14F-4D97-AF65-F5344CB8AC3E}">
        <p14:creationId xmlns:p14="http://schemas.microsoft.com/office/powerpoint/2010/main" val="397635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" y="211756"/>
            <a:ext cx="11685069" cy="6429676"/>
          </a:xfrm>
        </p:spPr>
      </p:pic>
    </p:spTree>
    <p:extLst>
      <p:ext uri="{BB962C8B-B14F-4D97-AF65-F5344CB8AC3E}">
        <p14:creationId xmlns:p14="http://schemas.microsoft.com/office/powerpoint/2010/main" val="154798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" y="192504"/>
            <a:ext cx="11511814" cy="6439301"/>
          </a:xfrm>
        </p:spPr>
      </p:pic>
    </p:spTree>
    <p:extLst>
      <p:ext uri="{BB962C8B-B14F-4D97-AF65-F5344CB8AC3E}">
        <p14:creationId xmlns:p14="http://schemas.microsoft.com/office/powerpoint/2010/main" val="348582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182880"/>
            <a:ext cx="11656192" cy="6468177"/>
          </a:xfrm>
        </p:spPr>
      </p:pic>
    </p:spTree>
    <p:extLst>
      <p:ext uri="{BB962C8B-B14F-4D97-AF65-F5344CB8AC3E}">
        <p14:creationId xmlns:p14="http://schemas.microsoft.com/office/powerpoint/2010/main" val="280338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138</Words>
  <Application>Microsoft Office PowerPoint</Application>
  <PresentationFormat>Geniş ekran</PresentationFormat>
  <Paragraphs>57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Teması</vt:lpstr>
      <vt:lpstr>SGK   HİTAP TESCİL İŞLEMLERİ EĞİTİM PROGRAMI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SGK   HİTAP TESCİL İŞLEMLERİ EĞİTİM PROGRAMI</dc:title>
  <dc:creator>AYGUN TEKER</dc:creator>
  <cp:lastModifiedBy>AYGUN TEKER</cp:lastModifiedBy>
  <cp:revision>8</cp:revision>
  <dcterms:created xsi:type="dcterms:W3CDTF">2023-10-26T12:03:30Z</dcterms:created>
  <dcterms:modified xsi:type="dcterms:W3CDTF">2023-10-26T13:15:49Z</dcterms:modified>
</cp:coreProperties>
</file>